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" t="1896" r="548" b="-1896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E6FA1E-2CB8-07DD-5875-D8DB2C6CE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" t="1896" r="548" b="-1896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1E1285-9AAC-F333-045B-3E0BB9342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" t="1896" r="548" b="-1896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362F27-D5F8-C463-8D80-3AA825E5E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" t="1896" r="548" b="-1896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1C0761-5BAC-355E-CB25-9A86B46A2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" t="1896" r="548" b="-1896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00170C-3874-78AF-C46C-7D4A8C026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" t="1896" r="548" b="-1896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B64683-1476-D720-1A8B-0BED1A98A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" t="1896" r="548" b="-1896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059644-9814-A5A8-2872-C55C43665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" t="1896" r="548" b="-1896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45</cp:revision>
  <dcterms:created xsi:type="dcterms:W3CDTF">2016-12-29T16:17:13Z</dcterms:created>
  <dcterms:modified xsi:type="dcterms:W3CDTF">2024-12-28T06:50:40Z</dcterms:modified>
</cp:coreProperties>
</file>