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808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rgbClr val="6F5443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B9E14-B880-6373-A19E-53A2D526E1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BE4FCA0-FAC9-BD70-225E-07367D8BA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-21102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02909C-010B-AE66-EE5C-229356F959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-21102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18C909-51CF-FCC4-CA46-3213AB303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-21102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E5FF33-76E9-9C90-5AD5-5EEA1F611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-21102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E3BE0C-17F1-DF5C-8A10-8E54D72E2D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-21102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6ED01B-34AF-675F-82A0-CB370FFD8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-21102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1698B2-15AC-5E7E-1ADD-E5E89390C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-21102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259</Words>
  <Application>Microsoft Office PowerPoint</Application>
  <PresentationFormat>On-screen Show (4:3)</PresentationFormat>
  <Paragraphs>36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44</cp:revision>
  <dcterms:created xsi:type="dcterms:W3CDTF">2016-12-29T16:17:13Z</dcterms:created>
  <dcterms:modified xsi:type="dcterms:W3CDTF">2024-12-28T06:51:47Z</dcterms:modified>
</cp:coreProperties>
</file>